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8"/>
    <p:restoredTop sz="94676"/>
  </p:normalViewPr>
  <p:slideViewPr>
    <p:cSldViewPr snapToGrid="0">
      <p:cViewPr varScale="1">
        <p:scale>
          <a:sx n="17" d="100"/>
          <a:sy n="17" d="100"/>
        </p:scale>
        <p:origin x="1984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7A66-8106-C940-890E-24372F1F6072}" type="datetimeFigureOut">
              <a:rPr lang="en-US" smtClean="0"/>
              <a:t>3/16/25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0590-C989-8446-B839-56718C48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8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7A66-8106-C940-890E-24372F1F6072}" type="datetimeFigureOut">
              <a:rPr lang="en-US" smtClean="0"/>
              <a:t>3/16/25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0590-C989-8446-B839-56718C48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1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7A66-8106-C940-890E-24372F1F6072}" type="datetimeFigureOut">
              <a:rPr lang="en-US" smtClean="0"/>
              <a:t>3/16/25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0590-C989-8446-B839-56718C48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2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7A66-8106-C940-890E-24372F1F6072}" type="datetimeFigureOut">
              <a:rPr lang="en-US" smtClean="0"/>
              <a:t>3/16/25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0590-C989-8446-B839-56718C48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4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>
                    <a:tint val="82000"/>
                  </a:schemeClr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82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82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7A66-8106-C940-890E-24372F1F6072}" type="datetimeFigureOut">
              <a:rPr lang="en-US" smtClean="0"/>
              <a:t>3/16/25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0590-C989-8446-B839-56718C48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6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7A66-8106-C940-890E-24372F1F6072}" type="datetimeFigureOut">
              <a:rPr lang="en-US" smtClean="0"/>
              <a:t>3/16/25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0590-C989-8446-B839-56718C48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4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7A66-8106-C940-890E-24372F1F6072}" type="datetimeFigureOut">
              <a:rPr lang="en-US" smtClean="0"/>
              <a:t>3/16/25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0590-C989-8446-B839-56718C48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6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7A66-8106-C940-890E-24372F1F6072}" type="datetimeFigureOut">
              <a:rPr lang="en-US" smtClean="0"/>
              <a:t>3/16/25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0590-C989-8446-B839-56718C48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0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7A66-8106-C940-890E-24372F1F6072}" type="datetimeFigureOut">
              <a:rPr lang="en-US" smtClean="0"/>
              <a:t>3/16/25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0590-C989-8446-B839-56718C48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6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7A66-8106-C940-890E-24372F1F6072}" type="datetimeFigureOut">
              <a:rPr lang="en-US" smtClean="0"/>
              <a:t>3/16/25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0590-C989-8446-B839-56718C48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7A66-8106-C940-890E-24372F1F6072}" type="datetimeFigureOut">
              <a:rPr lang="en-US" smtClean="0"/>
              <a:t>3/16/25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0590-C989-8446-B839-56718C48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8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D37A66-8106-C940-890E-24372F1F6072}" type="datetimeFigureOut">
              <a:rPr lang="en-US" smtClean="0"/>
              <a:t>3/16/25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060590-C989-8446-B839-56718C483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1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D59B47-99E6-DEE5-08D6-1728A8E6A31E}"/>
              </a:ext>
            </a:extLst>
          </p:cNvPr>
          <p:cNvSpPr txBox="1"/>
          <p:nvPr/>
        </p:nvSpPr>
        <p:spPr>
          <a:xfrm>
            <a:off x="1152402" y="4572000"/>
            <a:ext cx="22895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36538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1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Indrani Sardesai</dc:creator>
  <cp:lastModifiedBy>Indrani Sardesai</cp:lastModifiedBy>
  <cp:revision>3</cp:revision>
  <dcterms:created xsi:type="dcterms:W3CDTF">2025-03-07T17:08:14Z</dcterms:created>
  <dcterms:modified xsi:type="dcterms:W3CDTF">2025-03-16T17:37:11Z</dcterms:modified>
</cp:coreProperties>
</file>